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89" r:id="rId3"/>
    <p:sldId id="294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296" r:id="rId18"/>
    <p:sldId id="303" r:id="rId19"/>
    <p:sldId id="304" r:id="rId20"/>
    <p:sldId id="306" r:id="rId21"/>
    <p:sldId id="299" r:id="rId22"/>
    <p:sldId id="297" r:id="rId23"/>
    <p:sldId id="298" r:id="rId24"/>
    <p:sldId id="308" r:id="rId25"/>
    <p:sldId id="307" r:id="rId26"/>
    <p:sldId id="325" r:id="rId27"/>
    <p:sldId id="309" r:id="rId28"/>
    <p:sldId id="300" r:id="rId29"/>
    <p:sldId id="323" r:id="rId30"/>
    <p:sldId id="324" r:id="rId31"/>
    <p:sldId id="295" r:id="rId32"/>
    <p:sldId id="301" r:id="rId33"/>
    <p:sldId id="27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мікросервісів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GeraldVersluis" TargetMode="External"/><Relationship Id="rId3" Type="http://schemas.openxmlformats.org/officeDocument/2006/relationships/hyperlink" Target="https://learn.microsoft.com/en-us/dotnet/maui/" TargetMode="External"/><Relationship Id="rId7" Type="http://schemas.openxmlformats.org/officeDocument/2006/relationships/hyperlink" Target="https://github.com/VladislavAntonyuk/MauiSamples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mmunityToolkit/Maui" TargetMode="External"/><Relationship Id="rId5" Type="http://schemas.openxmlformats.org/officeDocument/2006/relationships/hyperlink" Target="https://vladislavantonyuk.azurewebsites.net/articles/The-first-project-with-.NET-MAUI" TargetMode="External"/><Relationship Id="rId4" Type="http://schemas.openxmlformats.org/officeDocument/2006/relationships/hyperlink" Target="https://github.com/dotnet/maui" TargetMode="External"/><Relationship Id="rId9" Type="http://schemas.openxmlformats.org/officeDocument/2006/relationships/hyperlink" Target="https://youtube.com/c/JamesMontemagn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 Conf 2024 -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Skrypnik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представляють згуртовані набори функціональності.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Кожен модуль можна розглядати як окремий додаток.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бути автономними.</a:t>
            </a:r>
          </a:p>
          <a:p>
            <a:endParaRPr lang="uk-UA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Висока згуртованість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мати чітко визначений інтерфейс для інших модулів</a:t>
            </a:r>
          </a:p>
        </p:txBody>
      </p:sp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Обмеження модулів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Логічна ізоляція між модулями.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Виклики методів: швидкі, в пам’яті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Обмін повідомленнями: для більш слабкого зв’язування.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Дані модулів повинні бути ізольовані в базі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таблиці.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схеми.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бази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Різні бази даних.</a:t>
            </a:r>
          </a:p>
        </p:txBody>
      </p:sp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обмін повідомленнями.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Виконуйте копіювання даних.</a:t>
            </a:r>
          </a:p>
        </p:txBody>
      </p:sp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1690688"/>
            <a:ext cx="797584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HybridCache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library in ASP.NET Core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lnSpc>
                <a:spcPct val="110000"/>
              </a:lnSpc>
            </a:pPr>
            <a:endParaRPr lang="uk-UA" sz="800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Then, usage of the cache is simple. 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44F3571D-C437-41B7-B729-034FD8DF1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5" b="3572"/>
          <a:stretch/>
        </p:blipFill>
        <p:spPr bwMode="auto">
          <a:xfrm>
            <a:off x="3936206" y="2326482"/>
            <a:ext cx="4319587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CA144DD-AA57-4E13-B37A-649F2A6FF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3266076"/>
            <a:ext cx="5191125" cy="35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25590"/>
            <a:ext cx="9642387" cy="36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EF Core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 -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 -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CBFD-9CF7-469A-9142-678CF4D4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 shot of World Explorer Map + </a:t>
            </a:r>
            <a:r>
              <a:rPr lang="en-US" dirty="0" err="1"/>
              <a:t>ARView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та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GraphQL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в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Архітектура проєкту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Microservices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Monolith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Modular Monolith</a:t>
            </a:r>
          </a:p>
        </p:txBody>
      </p:sp>
    </p:spTree>
    <p:extLst>
      <p:ext uri="{BB962C8B-B14F-4D97-AF65-F5344CB8AC3E}">
        <p14:creationId xmlns:p14="http://schemas.microsoft.com/office/powerpoint/2010/main" val="199842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5AC-B758-4434-9BE4-FE6DBADD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GraphQL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vs REST 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F9CDE-73D9-4EF2-800F-3E19AA940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Принципи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роботи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Гнучкість запитів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Зручність для клієнта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Навантаження на сервер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Т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ипізація і перевірка схеми</a:t>
            </a: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Випадки використання</a:t>
            </a: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Розширення та версії</a:t>
            </a: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Навчання та впровадження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50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Механізми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Inbox/Outbox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3E6D6-4A19-49A4-A18C-2F36CED1E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370"/>
            <a:ext cx="10515600" cy="3439848"/>
          </a:xfr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Процес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деплою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в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маркетплейси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repo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project with .NET 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CommunityToolkit.Maui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MauiSamples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Gerald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Versluis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Montemagno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 щодо загальної структури та поведінки системи.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рішення, які дорого змінювати.</a:t>
            </a:r>
          </a:p>
          <a:p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68492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Один блок для розгортання.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Багато блоків для розгортання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виклики методів для комунікації.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мережеві виклики для комунікації.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Масштабуються, але менш ефективно використовують ресурси.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Горизонтально і вертикально масштабовані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мікросервісів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Обмеження зони впливу помилок</a:t>
            </a:r>
          </a:p>
        </p:txBody>
      </p:sp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Мікросервіси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спочатку?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Хто використовує моноліти?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монолітів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архітектурний шаблон, що структурує додаток на незалежні модулі або компоненти з чітко визначеними межами.</a:t>
            </a:r>
          </a:p>
        </p:txBody>
      </p:sp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900</Words>
  <Application>Microsoft Office PowerPoint</Application>
  <PresentationFormat>Widescreen</PresentationFormat>
  <Paragraphs>158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Segoe UI</vt:lpstr>
      <vt:lpstr>Office Theme</vt:lpstr>
      <vt:lpstr>.NET Conf 2024 - Ukraine</vt:lpstr>
      <vt:lpstr>World Explorer - uncovering the World with Every Step!</vt:lpstr>
      <vt:lpstr>Архітектура проєкту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Хто використовує моноліти?</vt:lpstr>
      <vt:lpstr>Переваги монолітів</vt:lpstr>
      <vt:lpstr>Модульний моноліт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PowerPoint Presentation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Процес деплою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51</cp:revision>
  <dcterms:created xsi:type="dcterms:W3CDTF">2021-12-17T19:45:15Z</dcterms:created>
  <dcterms:modified xsi:type="dcterms:W3CDTF">2024-11-30T14:25:31Z</dcterms:modified>
</cp:coreProperties>
</file>